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5AC6CE-7F67-44D9-9BD9-A6C586794711}"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466489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C6CE-7F67-44D9-9BD9-A6C586794711}"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1748487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C6CE-7F67-44D9-9BD9-A6C586794711}"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4226843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5AC6CE-7F67-44D9-9BD9-A6C586794711}"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2864153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AC6CE-7F67-44D9-9BD9-A6C586794711}"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670638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5AC6CE-7F67-44D9-9BD9-A6C586794711}"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565282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5AC6CE-7F67-44D9-9BD9-A6C586794711}"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8402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5AC6CE-7F67-44D9-9BD9-A6C586794711}"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3158693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AC6CE-7F67-44D9-9BD9-A6C586794711}"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208081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AC6CE-7F67-44D9-9BD9-A6C586794711}"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1789223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AC6CE-7F67-44D9-9BD9-A6C586794711}"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A83A9F-BD03-498C-A040-3D28DA77185C}" type="slidenum">
              <a:rPr lang="en-US" smtClean="0"/>
              <a:t>‹#›</a:t>
            </a:fld>
            <a:endParaRPr lang="en-US"/>
          </a:p>
        </p:txBody>
      </p:sp>
    </p:spTree>
    <p:extLst>
      <p:ext uri="{BB962C8B-B14F-4D97-AF65-F5344CB8AC3E}">
        <p14:creationId xmlns:p14="http://schemas.microsoft.com/office/powerpoint/2010/main" val="407692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AC6CE-7F67-44D9-9BD9-A6C586794711}" type="datetimeFigureOut">
              <a:rPr lang="en-US" smtClean="0"/>
              <a:t>1/17/2019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A83A9F-BD03-498C-A040-3D28DA77185C}" type="slidenum">
              <a:rPr lang="en-US" smtClean="0"/>
              <a:t>‹#›</a:t>
            </a:fld>
            <a:endParaRPr lang="en-US"/>
          </a:p>
        </p:txBody>
      </p:sp>
    </p:spTree>
    <p:extLst>
      <p:ext uri="{BB962C8B-B14F-4D97-AF65-F5344CB8AC3E}">
        <p14:creationId xmlns:p14="http://schemas.microsoft.com/office/powerpoint/2010/main" val="2459740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binaryhexconverter.com/binary-to-ascii-text-converter" TargetMode="External"/><Relationship Id="rId2" Type="http://schemas.openxmlformats.org/officeDocument/2006/relationships/hyperlink" Target="https://www.rapidtables.com/convert/number/hex-to-ascii.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26074" y="948690"/>
            <a:ext cx="11195221" cy="5909310"/>
          </a:xfrm>
          <a:prstGeom prst="rect">
            <a:avLst/>
          </a:prstGeom>
          <a:noFill/>
        </p:spPr>
        <p:txBody>
          <a:bodyPr wrap="square" rtlCol="0">
            <a:spAutoFit/>
          </a:bodyPr>
          <a:lstStyle/>
          <a:p>
            <a:r>
              <a:rPr lang="en-US" b="1" dirty="0" smtClean="0"/>
              <a:t>ASCII</a:t>
            </a:r>
            <a:r>
              <a:rPr lang="en-US" dirty="0" smtClean="0"/>
              <a:t> - </a:t>
            </a:r>
            <a:r>
              <a:rPr lang="en-US" b="1" dirty="0" smtClean="0"/>
              <a:t>American Standard Code for Information Interchange </a:t>
            </a:r>
          </a:p>
          <a:p>
            <a:pPr marL="285750" indent="-285750">
              <a:buFontTx/>
              <a:buChar char="-"/>
            </a:pPr>
            <a:r>
              <a:rPr lang="en-US" dirty="0" smtClean="0"/>
              <a:t>ASCII codes represent text in computers</a:t>
            </a:r>
          </a:p>
          <a:p>
            <a:pPr marL="285750" indent="-285750">
              <a:buFontTx/>
              <a:buChar char="-"/>
            </a:pPr>
            <a:r>
              <a:rPr lang="en-US" dirty="0" smtClean="0"/>
              <a:t>Usually converted from Binary or Hexadecimal (Hex) </a:t>
            </a:r>
          </a:p>
          <a:p>
            <a:endParaRPr lang="en-US" dirty="0"/>
          </a:p>
          <a:p>
            <a:r>
              <a:rPr lang="en-US" dirty="0" smtClean="0"/>
              <a:t>Please copy the values VERY CAREFULLY! One letter or number mistake or being left out will change the message ENTIRELY!</a:t>
            </a:r>
          </a:p>
          <a:p>
            <a:endParaRPr lang="en-US" dirty="0"/>
          </a:p>
          <a:p>
            <a:r>
              <a:rPr lang="en-US" dirty="0" smtClean="0"/>
              <a:t>Convert the following Hex value to English: (They are in groups of 2)</a:t>
            </a:r>
          </a:p>
          <a:p>
            <a:r>
              <a:rPr lang="en-US" b="1" dirty="0" smtClean="0"/>
              <a:t>54 68 6F 20 73 68 61 6C 74 20 6E 6F 74 20 73 74 65 61 6C 2E </a:t>
            </a:r>
            <a:r>
              <a:rPr lang="en-US" b="1" dirty="0" err="1" smtClean="0"/>
              <a:t>2E</a:t>
            </a:r>
            <a:r>
              <a:rPr lang="en-US" b="1" dirty="0" smtClean="0"/>
              <a:t> </a:t>
            </a:r>
            <a:r>
              <a:rPr lang="en-US" b="1" dirty="0" err="1" smtClean="0"/>
              <a:t>2E</a:t>
            </a:r>
            <a:r>
              <a:rPr lang="en-US" b="1" dirty="0" smtClean="0"/>
              <a:t> 64 61 74 61 20 74 68 61 74 20 64 6F 65 73 20 6E 6F 74 20 62 65 6C 6F 6E 67 20 74 6F 20 79 6F 75 21</a:t>
            </a:r>
          </a:p>
          <a:p>
            <a:endParaRPr lang="en-US" dirty="0"/>
          </a:p>
          <a:p>
            <a:r>
              <a:rPr lang="en-US" dirty="0" smtClean="0"/>
              <a:t>Convert the following Binary value to English: (They are in groups of 8!)</a:t>
            </a:r>
          </a:p>
          <a:p>
            <a:r>
              <a:rPr lang="en-US" b="1" dirty="0" smtClean="0"/>
              <a:t>01010111 01101000 01111001 00100000 01100110 01101001 01110100 00100000 01101001 01101110 00100000 01110111 01101000 01100101 01101110 00100000 01111001 01101111 01110101 00100000 01110111 01100101 01110010 01100101 00100000 01100010 01101111 01110010 01101110 00100000 01110100 01101111 00100000 01110011 01110100 01100001 01101110 01100100 00100000 01101111 01110101 01110100 00111111</a:t>
            </a:r>
          </a:p>
          <a:p>
            <a:endParaRPr lang="en-US" dirty="0"/>
          </a:p>
          <a:p>
            <a:r>
              <a:rPr lang="en-US" dirty="0" smtClean="0"/>
              <a:t>Sites that may help:</a:t>
            </a:r>
          </a:p>
          <a:p>
            <a:r>
              <a:rPr lang="en-US" dirty="0" smtClean="0">
                <a:hlinkClick r:id="rId2"/>
              </a:rPr>
              <a:t>https://www.rapidtables.com/convert/number/hex-to-ascii.html</a:t>
            </a:r>
            <a:endParaRPr lang="en-US" dirty="0" smtClean="0"/>
          </a:p>
          <a:p>
            <a:r>
              <a:rPr lang="en-US" dirty="0" smtClean="0">
                <a:hlinkClick r:id="rId3"/>
              </a:rPr>
              <a:t>https://www.binaryhexconverter.com/binary-to-ascii-text-converter</a:t>
            </a:r>
            <a:endParaRPr lang="en-US" dirty="0" smtClean="0"/>
          </a:p>
          <a:p>
            <a:endParaRPr lang="en-US" dirty="0"/>
          </a:p>
        </p:txBody>
      </p:sp>
      <p:sp>
        <p:nvSpPr>
          <p:cNvPr id="5" name="TextBox 4"/>
          <p:cNvSpPr txBox="1"/>
          <p:nvPr/>
        </p:nvSpPr>
        <p:spPr>
          <a:xfrm>
            <a:off x="626074" y="280087"/>
            <a:ext cx="11195221" cy="646331"/>
          </a:xfrm>
          <a:prstGeom prst="rect">
            <a:avLst/>
          </a:prstGeom>
          <a:noFill/>
        </p:spPr>
        <p:txBody>
          <a:bodyPr wrap="square" rtlCol="0">
            <a:spAutoFit/>
          </a:bodyPr>
          <a:lstStyle/>
          <a:p>
            <a:r>
              <a:rPr lang="en-US" sz="3600" b="1" dirty="0" smtClean="0"/>
              <a:t>Converting to ASCII</a:t>
            </a:r>
            <a:endParaRPr lang="en-US" sz="3600" b="1" dirty="0"/>
          </a:p>
        </p:txBody>
      </p:sp>
    </p:spTree>
    <p:extLst>
      <p:ext uri="{BB962C8B-B14F-4D97-AF65-F5344CB8AC3E}">
        <p14:creationId xmlns:p14="http://schemas.microsoft.com/office/powerpoint/2010/main" val="2937095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189</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Northrop Grumman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Millin, Rae [US] (MS)</dc:creator>
  <cp:lastModifiedBy>Millin, Rae [US] (MS)</cp:lastModifiedBy>
  <cp:revision>3</cp:revision>
  <dcterms:created xsi:type="dcterms:W3CDTF">2019-01-17T20:23:06Z</dcterms:created>
  <dcterms:modified xsi:type="dcterms:W3CDTF">2019-01-17T21:09:16Z</dcterms:modified>
</cp:coreProperties>
</file>