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250AB6-C625-41B6-9744-6A5CEFFCE453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A4F661-38BE-42F8-8A09-E5ED4F6C7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137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4F661-38BE-42F8-8A09-E5ED4F6C7F2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41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99C70-2F2B-427A-B0DC-A94821E041D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D63B-3965-49B3-A1E2-755F7CF42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3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99C70-2F2B-427A-B0DC-A94821E041D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D63B-3965-49B3-A1E2-755F7CF42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563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99C70-2F2B-427A-B0DC-A94821E041D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D63B-3965-49B3-A1E2-755F7CF42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8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99C70-2F2B-427A-B0DC-A94821E041D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D63B-3965-49B3-A1E2-755F7CF42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558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99C70-2F2B-427A-B0DC-A94821E041D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D63B-3965-49B3-A1E2-755F7CF42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47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99C70-2F2B-427A-B0DC-A94821E041D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D63B-3965-49B3-A1E2-755F7CF42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663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99C70-2F2B-427A-B0DC-A94821E041D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D63B-3965-49B3-A1E2-755F7CF42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53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99C70-2F2B-427A-B0DC-A94821E041D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D63B-3965-49B3-A1E2-755F7CF42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589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99C70-2F2B-427A-B0DC-A94821E041D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D63B-3965-49B3-A1E2-755F7CF42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24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99C70-2F2B-427A-B0DC-A94821E041D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D63B-3965-49B3-A1E2-755F7CF42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142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99C70-2F2B-427A-B0DC-A94821E041D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D63B-3965-49B3-A1E2-755F7CF42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063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99C70-2F2B-427A-B0DC-A94821E041D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DD63B-3965-49B3-A1E2-755F7CF42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910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computer.howstuffworks.com/web-server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Hackers &amp; ‘Clickers’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Partners in crime!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539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client servers communicate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https://computer.howstuffworks.com/web-server.htm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727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Happening Now!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53730"/>
            <a:ext cx="8229600" cy="4018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4017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‘Hacking’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the </a:t>
            </a:r>
            <a:r>
              <a:rPr lang="en-US" dirty="0" smtClean="0"/>
              <a:t>unauthorized </a:t>
            </a:r>
            <a:r>
              <a:rPr lang="en-US" dirty="0"/>
              <a:t>access to or control over computer </a:t>
            </a:r>
            <a:r>
              <a:rPr lang="en-US" dirty="0" smtClean="0"/>
              <a:t>network systems</a:t>
            </a:r>
          </a:p>
          <a:p>
            <a:r>
              <a:rPr lang="en-US" dirty="0" smtClean="0"/>
              <a:t>Hacker: someone </a:t>
            </a:r>
            <a:r>
              <a:rPr lang="en-US" dirty="0"/>
              <a:t>who utilizes their technical know-how of bugs or exploits to break into computer systems and access data</a:t>
            </a:r>
          </a:p>
        </p:txBody>
      </p:sp>
    </p:spTree>
    <p:extLst>
      <p:ext uri="{BB962C8B-B14F-4D97-AF65-F5344CB8AC3E}">
        <p14:creationId xmlns:p14="http://schemas.microsoft.com/office/powerpoint/2010/main" val="2876779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E-Mail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Passwords: </a:t>
            </a:r>
          </a:p>
          <a:p>
            <a:pPr lvl="1"/>
            <a:r>
              <a:rPr lang="en-US" dirty="0" smtClean="0"/>
              <a:t>long, characters, Upper/lower, Numbers</a:t>
            </a:r>
          </a:p>
          <a:p>
            <a:pPr lvl="1"/>
            <a:r>
              <a:rPr lang="en-US" dirty="0" smtClean="0"/>
              <a:t>Two factor authorization (2fa)</a:t>
            </a:r>
          </a:p>
          <a:p>
            <a:pPr lvl="1"/>
            <a:r>
              <a:rPr lang="en-US" dirty="0" smtClean="0"/>
              <a:t>Change periodically</a:t>
            </a:r>
          </a:p>
          <a:p>
            <a:pPr marL="457200" lvl="1" indent="0">
              <a:buNone/>
            </a:pPr>
            <a:r>
              <a:rPr lang="en-US" dirty="0" smtClean="0"/>
              <a:t>Assume no privacy!</a:t>
            </a:r>
          </a:p>
          <a:p>
            <a:pPr marL="457200" lvl="1" indent="0">
              <a:buNone/>
            </a:pPr>
            <a:r>
              <a:rPr lang="en-US" dirty="0" smtClean="0"/>
              <a:t>Email is forever!</a:t>
            </a:r>
          </a:p>
        </p:txBody>
      </p:sp>
    </p:spTree>
    <p:extLst>
      <p:ext uri="{BB962C8B-B14F-4D97-AF65-F5344CB8AC3E}">
        <p14:creationId xmlns:p14="http://schemas.microsoft.com/office/powerpoint/2010/main" val="2190454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Clickbait </a:t>
            </a:r>
          </a:p>
          <a:p>
            <a:r>
              <a:rPr lang="en-US" dirty="0" smtClean="0"/>
              <a:t>Almost identical web pages</a:t>
            </a:r>
          </a:p>
          <a:p>
            <a:r>
              <a:rPr lang="en-US" dirty="0" smtClean="0"/>
              <a:t>Misspelled web addresses</a:t>
            </a:r>
          </a:p>
          <a:p>
            <a:r>
              <a:rPr lang="en-US" dirty="0" smtClean="0"/>
              <a:t>Asking for personal information</a:t>
            </a:r>
          </a:p>
          <a:p>
            <a:r>
              <a:rPr lang="en-US" dirty="0" smtClean="0"/>
              <a:t>Seems to know a lot about you</a:t>
            </a:r>
          </a:p>
          <a:p>
            <a:r>
              <a:rPr lang="en-US" dirty="0" smtClean="0"/>
              <a:t>Sent from known email addresses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40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 and attachments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Virus in attachments</a:t>
            </a:r>
          </a:p>
          <a:p>
            <a:r>
              <a:rPr lang="en-US" dirty="0" smtClean="0"/>
              <a:t>Virus in pictures</a:t>
            </a:r>
          </a:p>
          <a:p>
            <a:r>
              <a:rPr lang="en-US" dirty="0" smtClean="0"/>
              <a:t>Links to really bad stuff</a:t>
            </a:r>
          </a:p>
          <a:p>
            <a:r>
              <a:rPr lang="en-US" dirty="0" smtClean="0"/>
              <a:t>Underlined words are Links!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347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your PC sends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Ip</a:t>
            </a:r>
            <a:r>
              <a:rPr lang="en-US" dirty="0" smtClean="0"/>
              <a:t> address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228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skeptical about links and attachments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regular software </a:t>
            </a:r>
            <a:r>
              <a:rPr lang="en-US" dirty="0"/>
              <a:t>updates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Change your password regularly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phishing Watch what you click</a:t>
            </a:r>
          </a:p>
        </p:txBody>
      </p:sp>
    </p:spTree>
    <p:extLst>
      <p:ext uri="{BB962C8B-B14F-4D97-AF65-F5344CB8AC3E}">
        <p14:creationId xmlns:p14="http://schemas.microsoft.com/office/powerpoint/2010/main" val="3804779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not use free </a:t>
            </a:r>
            <a:r>
              <a:rPr lang="en-US" dirty="0" smtClean="0"/>
              <a:t>Wi-Fi</a:t>
            </a:r>
          </a:p>
          <a:p>
            <a:r>
              <a:rPr lang="en-US" dirty="0" smtClean="0"/>
              <a:t>Don’t </a:t>
            </a:r>
            <a:r>
              <a:rPr lang="en-US" dirty="0"/>
              <a:t>access </a:t>
            </a:r>
            <a:r>
              <a:rPr lang="en-US" dirty="0" smtClean="0"/>
              <a:t>personal info outside personal </a:t>
            </a:r>
            <a:r>
              <a:rPr lang="en-US" dirty="0" err="1" smtClean="0"/>
              <a:t>wifi</a:t>
            </a:r>
            <a:endParaRPr lang="en-US" dirty="0" smtClean="0"/>
          </a:p>
          <a:p>
            <a:r>
              <a:rPr lang="en-US" dirty="0" smtClean="0"/>
              <a:t>public Wi-Fi: Do not use!</a:t>
            </a:r>
          </a:p>
          <a:p>
            <a:r>
              <a:rPr lang="en-US" dirty="0" smtClean="0"/>
              <a:t>Turn </a:t>
            </a:r>
            <a:r>
              <a:rPr lang="en-US" dirty="0"/>
              <a:t>off anything you don’t </a:t>
            </a:r>
            <a:r>
              <a:rPr lang="en-US" dirty="0" smtClean="0"/>
              <a:t>need (GPS,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347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174</Words>
  <Application>Microsoft Office PowerPoint</Application>
  <PresentationFormat>On-screen Show (4:3)</PresentationFormat>
  <Paragraphs>37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Hackers &amp; ‘Clickers’</vt:lpstr>
      <vt:lpstr>Happening Now!</vt:lpstr>
      <vt:lpstr>What is ‘Hacking’</vt:lpstr>
      <vt:lpstr>E-Mail</vt:lpstr>
      <vt:lpstr>Phishing</vt:lpstr>
      <vt:lpstr>Links and attachments</vt:lpstr>
      <vt:lpstr>Information your PC sends out</vt:lpstr>
      <vt:lpstr>Summary!</vt:lpstr>
      <vt:lpstr>Summary!</vt:lpstr>
      <vt:lpstr>How client servers communicate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Hackers &amp; ‘Clickers’</dc:title>
  <dc:creator>Deacon Darrell Diem</dc:creator>
  <cp:lastModifiedBy>Deacon Darrell Diem</cp:lastModifiedBy>
  <cp:revision>6</cp:revision>
  <dcterms:created xsi:type="dcterms:W3CDTF">2021-05-12T11:57:12Z</dcterms:created>
  <dcterms:modified xsi:type="dcterms:W3CDTF">2021-05-12T14:37:05Z</dcterms:modified>
</cp:coreProperties>
</file>